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66" r:id="rId3"/>
    <p:sldId id="257" r:id="rId4"/>
    <p:sldId id="258" r:id="rId5"/>
    <p:sldId id="276" r:id="rId6"/>
    <p:sldId id="262" r:id="rId7"/>
    <p:sldId id="275" r:id="rId8"/>
    <p:sldId id="278" r:id="rId9"/>
    <p:sldId id="259" r:id="rId10"/>
    <p:sldId id="277" r:id="rId11"/>
    <p:sldId id="263" r:id="rId12"/>
    <p:sldId id="260" r:id="rId13"/>
    <p:sldId id="265" r:id="rId14"/>
  </p:sldIdLst>
  <p:sldSz cx="12192000" cy="6858000"/>
  <p:notesSz cx="7104063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72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320A6-C250-43BA-8E42-5D43EFF20E80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5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3D9B0-CF60-423B-ACC4-8B57EEC05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A969E-775F-4A9A-B38F-6DC3520BB9DF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34046-C2EC-49B9-868D-7241D8B673B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6C9AD-2C37-4363-A146-7BE231EC5AC5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FF2C6-D743-4535-8CC1-87CE12BA79F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F621B-6D15-48A7-83FF-8F3AD23C3609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689A7-EC78-422A-8D4C-785ADE4ABF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39B9A-3D90-46A5-8966-D87A05BCD7B6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F3886-DCFF-4AAB-A4A7-02BD309ED5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A48A1-3F20-4BC2-9A11-336C4E418103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79660-F807-449F-8B74-4638BD7060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A1876-3D21-4646-99BB-783485C5F7AA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389C-BB4E-4C1C-89C7-2C1EEA28A9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36687-6DE6-4F6F-AB89-DCB5B15385F0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8E3CC-BDB9-459D-B7A5-C66DB1D13D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2700D-4D41-4B8E-AB78-869B0071694F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B7BD3-936D-4DDE-AA57-0BCE65BB077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0404C-C2E8-4604-B117-0BA60CB22E6A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34DDE-6799-4941-998E-2D37962DA4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8"/>
          <p:cNvSpPr/>
          <p:nvPr/>
        </p:nvSpPr>
        <p:spPr>
          <a:xfrm rot="420000" flipV="1">
            <a:off x="422116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直角三角形 11"/>
          <p:cNvSpPr/>
          <p:nvPr/>
        </p:nvSpPr>
        <p:spPr>
          <a:xfrm rot="420000" flipV="1">
            <a:off x="10672763" y="5359400"/>
            <a:ext cx="2063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任意多边形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任意多边形 10"/>
          <p:cNvSpPr>
            <a:spLocks/>
          </p:cNvSpPr>
          <p:nvPr/>
        </p:nvSpPr>
        <p:spPr bwMode="auto">
          <a:xfrm flipV="1">
            <a:off x="5842000" y="6219825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0F054-E913-4524-AF3F-72205D0D31EE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769600" y="6356350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F037-9AA2-4987-918F-126259FA85D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609600" y="1935163"/>
            <a:ext cx="109728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A426FE3-BAB5-4C0A-B51A-EE6D021DAD26}" type="datetimeFigureOut">
              <a:rPr lang="zh-CN" altLang="en-US"/>
              <a:pPr>
                <a:defRPr/>
              </a:pPr>
              <a:t>2018-1-19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556000" y="6356350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0566400" y="6356350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B032425-7BA2-4A64-B800-249C4B8DB66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grpSp>
        <p:nvGrpSpPr>
          <p:cNvPr id="1033" name="组合 1"/>
          <p:cNvGrpSpPr>
            <a:grpSpLocks/>
          </p:cNvGrpSpPr>
          <p:nvPr/>
        </p:nvGrpSpPr>
        <p:grpSpPr bwMode="auto">
          <a:xfrm>
            <a:off x="-25400" y="203200"/>
            <a:ext cx="12241213" cy="647700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73" r:id="rId9"/>
    <p:sldLayoutId id="2147483664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隶书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/>
          <a:cs typeface="隶书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/>
          <a:cs typeface="隶书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/>
          <a:cs typeface="隶书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/>
          <a:cs typeface="隶书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/>
          <a:cs typeface="隶书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/>
          <a:cs typeface="隶书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/>
          <a:cs typeface="隶书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隶书"/>
          <a:cs typeface="隶书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F:\&#25171;&#25484;&#25484;\3b&#25171;&#25484;&#25484;&#65288;&#20276;&#22863;&#65289;.mp3" TargetMode="External"/><Relationship Id="rId1" Type="http://schemas.openxmlformats.org/officeDocument/2006/relationships/audio" Target="file:///F:\&#25171;&#25484;&#25484;\3a&#25171;&#25484;&#25484;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.png"/><Relationship Id="rId2" Type="http://schemas.openxmlformats.org/officeDocument/2006/relationships/audio" Target="file:///F:\&#25171;&#25484;&#25484;\4b&#12298;&#25171;&#33457;&#24052;&#25484;&#12299;&#20276;&#22863;.wav" TargetMode="External"/><Relationship Id="rId1" Type="http://schemas.openxmlformats.org/officeDocument/2006/relationships/audio" Target="file:///F:\&#25171;&#25484;&#25484;\4a&#25171;&#33457;&#24052;&#25484;.wav" TargetMode="Externa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&#25171;&#25484;&#25484;\&#25171;&#33457;&#24052;&#25484;&#21588;-&#20799;&#27468;&#35270;&#39057;.wmv" TargetMode="Externa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F:\&#25171;&#25484;&#25484;\3b&#25171;&#25484;&#25484;&#65288;&#20276;&#22863;&#65289;.mp3" TargetMode="External"/><Relationship Id="rId1" Type="http://schemas.openxmlformats.org/officeDocument/2006/relationships/audio" Target="file:///F:\&#25171;&#25484;&#25484;\3a&#25171;&#25484;&#25484;.mp3" TargetMode="External"/><Relationship Id="rId6" Type="http://schemas.openxmlformats.org/officeDocument/2006/relationships/image" Target="../media/image4.png"/><Relationship Id="rId5" Type="http://schemas.openxmlformats.org/officeDocument/2006/relationships/slide" Target="slide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F:\&#25171;&#25484;&#25484;\3b&#25171;&#25484;&#25484;&#65288;&#20276;&#22863;&#65289;.mp3" TargetMode="External"/><Relationship Id="rId1" Type="http://schemas.openxmlformats.org/officeDocument/2006/relationships/audio" Target="file:///F:\&#25171;&#25484;&#25484;\3a&#25171;&#25484;&#25484;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F:\&#25171;&#25484;&#25484;\3b&#25171;&#25484;&#25484;&#65288;&#20276;&#22863;&#65289;.mp3" TargetMode="External"/><Relationship Id="rId1" Type="http://schemas.openxmlformats.org/officeDocument/2006/relationships/audio" Target="file:///F:\&#25171;&#25484;&#25484;\3a&#25171;&#25484;&#25484;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jpeg"/><Relationship Id="rId2" Type="http://schemas.openxmlformats.org/officeDocument/2006/relationships/audio" Target="file:///F:\&#25171;&#25484;&#25484;\3b&#25171;&#25484;&#25484;&#65288;&#20276;&#22863;&#65289;.mp3" TargetMode="External"/><Relationship Id="rId1" Type="http://schemas.openxmlformats.org/officeDocument/2006/relationships/audio" Target="file:///F:\&#25171;&#25484;&#25484;\3a&#25171;&#25484;&#25484;.mp3" TargetMode="Externa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6.png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图片 4"/>
          <p:cNvPicPr>
            <a:picLocks noChangeAspect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22225" y="33338"/>
            <a:ext cx="12565063" cy="683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/>
              <a:t>打掌掌</a:t>
            </a:r>
          </a:p>
        </p:txBody>
      </p:sp>
      <p:sp>
        <p:nvSpPr>
          <p:cNvPr id="13315" name="副标题 2"/>
          <p:cNvSpPr>
            <a:spLocks noGrp="1"/>
          </p:cNvSpPr>
          <p:nvPr>
            <p:ph type="subTitle" idx="1"/>
          </p:nvPr>
        </p:nvSpPr>
        <p:spPr>
          <a:xfrm>
            <a:off x="9085263" y="3228975"/>
            <a:ext cx="2098675" cy="931863"/>
          </a:xfrm>
        </p:spPr>
        <p:txBody>
          <a:bodyPr/>
          <a:lstStyle/>
          <a:p>
            <a:pPr marR="0"/>
            <a:r>
              <a:rPr lang="zh-CN" altLang="en-US" smtClean="0"/>
              <a:t>陈玉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0" name="Rectangle 3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1" name="Rectangle 4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2" name="Rectangle 8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3" name="Rectangle 9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4" name="Rectangle 10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5" name="AutoShape 33"/>
          <p:cNvSpPr>
            <a:spLocks noChangeArrowheads="1"/>
          </p:cNvSpPr>
          <p:nvPr/>
        </p:nvSpPr>
        <p:spPr bwMode="auto">
          <a:xfrm>
            <a:off x="1774825" y="979488"/>
            <a:ext cx="8424863" cy="4897437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57150" cap="rnd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2536" name="Picture 109" descr="8-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79650" y="2133600"/>
            <a:ext cx="741045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WordArt 110"/>
          <p:cNvSpPr>
            <a:spLocks noTextEdit="1"/>
          </p:cNvSpPr>
          <p:nvPr/>
        </p:nvSpPr>
        <p:spPr bwMode="auto">
          <a:xfrm>
            <a:off x="4440238" y="1341438"/>
            <a:ext cx="3240087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6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楷体_GB2312"/>
                <a:ea typeface="楷体_GB2312"/>
              </a:rPr>
              <a:t>打掌掌</a:t>
            </a:r>
          </a:p>
        </p:txBody>
      </p:sp>
      <p:sp>
        <p:nvSpPr>
          <p:cNvPr id="231535" name="AutoShape 111"/>
          <p:cNvSpPr>
            <a:spLocks noChangeArrowheads="1"/>
          </p:cNvSpPr>
          <p:nvPr/>
        </p:nvSpPr>
        <p:spPr bwMode="auto">
          <a:xfrm>
            <a:off x="10591800" y="3141663"/>
            <a:ext cx="76200" cy="5334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1554" name="AutoShape 130"/>
          <p:cNvSpPr>
            <a:spLocks noChangeArrowheads="1"/>
          </p:cNvSpPr>
          <p:nvPr/>
        </p:nvSpPr>
        <p:spPr bwMode="auto">
          <a:xfrm>
            <a:off x="8904288" y="3141663"/>
            <a:ext cx="69850" cy="5334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/>
          </a:p>
        </p:txBody>
      </p:sp>
      <p:pic>
        <p:nvPicPr>
          <p:cNvPr id="2" name="3a打掌掌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392863" y="5827713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3b打掌掌（伴奏）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285163" y="5827713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15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53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15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554"/>
                  </p:tgtEl>
                </p:cond>
              </p:nextCondLst>
            </p:seq>
            <p:audio>
              <p:cMediaNode>
                <p:cTn id="12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7" dur="6099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>
                <p:cTn id="18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3" dur="6245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31554" grpId="0" bldLvl="0" animBg="1"/>
      <p:bldP spid="231554" grpId="1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59" descr="QQ截图201307231332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5050" y="908050"/>
            <a:ext cx="5365750" cy="5567363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</p:pic>
      <p:sp>
        <p:nvSpPr>
          <p:cNvPr id="23554" name="WordArt 6"/>
          <p:cNvSpPr>
            <a:spLocks noChangeArrowheads="1" noChangeShapeType="1" noTextEdit="1"/>
          </p:cNvSpPr>
          <p:nvPr/>
        </p:nvSpPr>
        <p:spPr bwMode="auto">
          <a:xfrm>
            <a:off x="1703388" y="404813"/>
            <a:ext cx="1081087" cy="3743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0690"/>
              </a:avLst>
            </a:prstTxWarp>
          </a:bodyPr>
          <a:lstStyle/>
          <a:p>
            <a:pPr algn="ctr"/>
            <a:r>
              <a:rPr lang="zh-CN" altLang="en-US" sz="3600" b="1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5998"/>
                    </a:srgbClr>
                  </a:outerShdw>
                </a:effectLst>
                <a:latin typeface="黑体"/>
                <a:ea typeface="黑体"/>
              </a:rPr>
              <a:t>拓</a:t>
            </a:r>
          </a:p>
          <a:p>
            <a:pPr algn="ctr"/>
            <a:r>
              <a:rPr lang="zh-CN" altLang="en-US" sz="3600" b="1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5998"/>
                    </a:srgbClr>
                  </a:outerShdw>
                </a:effectLst>
                <a:latin typeface="黑体"/>
                <a:ea typeface="黑体"/>
              </a:rPr>
              <a:t>展</a:t>
            </a:r>
          </a:p>
        </p:txBody>
      </p:sp>
      <p:sp>
        <p:nvSpPr>
          <p:cNvPr id="23555" name="AutoShape 5"/>
          <p:cNvSpPr>
            <a:spLocks noChangeArrowheads="1"/>
          </p:cNvSpPr>
          <p:nvPr/>
        </p:nvSpPr>
        <p:spPr bwMode="auto">
          <a:xfrm>
            <a:off x="1774825" y="5805488"/>
            <a:ext cx="990600" cy="381000"/>
          </a:xfrm>
          <a:prstGeom prst="actionButtonBlank">
            <a:avLst/>
          </a:prstGeom>
          <a:solidFill>
            <a:srgbClr val="FFCC00">
              <a:alpha val="5882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1600" b="1">
                <a:solidFill>
                  <a:srgbClr val="0099FF"/>
                </a:solidFill>
                <a:ea typeface="黑体" pitchFamily="2" charset="-122"/>
              </a:rPr>
              <a:t>返回目录</a:t>
            </a:r>
          </a:p>
        </p:txBody>
      </p:sp>
      <p:sp>
        <p:nvSpPr>
          <p:cNvPr id="23556" name="Rectangle 33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7" name="Rectangle 34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8" name="Rectangle 35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9" name="Rectangle 36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0" name="Rectangle 37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1" name="Rectangle 38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95"/>
          <p:cNvSpPr>
            <a:spLocks noChangeArrowheads="1"/>
          </p:cNvSpPr>
          <p:nvPr/>
        </p:nvSpPr>
        <p:spPr bwMode="auto">
          <a:xfrm>
            <a:off x="1919288" y="1052513"/>
            <a:ext cx="6408737" cy="5399087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57150" cap="rnd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4578" name="Rectangle 2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79" name="Rectangle 3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0" name="Rectangle 4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1" name="Rectangle 8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2" name="Rectangle 9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3" name="Rectangle 10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4" name="Text Box 27"/>
          <p:cNvSpPr txBox="1">
            <a:spLocks noChangeArrowheads="1"/>
          </p:cNvSpPr>
          <p:nvPr/>
        </p:nvSpPr>
        <p:spPr bwMode="auto">
          <a:xfrm>
            <a:off x="9336088" y="3789363"/>
            <a:ext cx="5413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400" b="1">
                <a:solidFill>
                  <a:srgbClr val="990099"/>
                </a:solidFill>
                <a:latin typeface="Times New Roman" pitchFamily="18" charset="0"/>
                <a:ea typeface="楷体_GB2312" pitchFamily="49" charset="-122"/>
              </a:rPr>
              <a:t>范唱</a:t>
            </a:r>
          </a:p>
        </p:txBody>
      </p:sp>
      <p:grpSp>
        <p:nvGrpSpPr>
          <p:cNvPr id="269346" name="Group 34"/>
          <p:cNvGrpSpPr>
            <a:grpSpLocks/>
          </p:cNvGrpSpPr>
          <p:nvPr/>
        </p:nvGrpSpPr>
        <p:grpSpPr bwMode="auto">
          <a:xfrm>
            <a:off x="8832850" y="3932238"/>
            <a:ext cx="647700" cy="433387"/>
            <a:chOff x="0" y="0"/>
            <a:chExt cx="408" cy="273"/>
          </a:xfrm>
        </p:grpSpPr>
        <p:grpSp>
          <p:nvGrpSpPr>
            <p:cNvPr id="24608" name="Group 35"/>
            <p:cNvGrpSpPr>
              <a:grpSpLocks/>
            </p:cNvGrpSpPr>
            <p:nvPr/>
          </p:nvGrpSpPr>
          <p:grpSpPr bwMode="auto">
            <a:xfrm>
              <a:off x="182" y="0"/>
              <a:ext cx="181" cy="136"/>
              <a:chOff x="0" y="0"/>
              <a:chExt cx="181" cy="136"/>
            </a:xfrm>
          </p:grpSpPr>
          <p:sp>
            <p:nvSpPr>
              <p:cNvPr id="24611" name="Line 31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612" name="Line 32"/>
              <p:cNvSpPr>
                <a:spLocks noChangeShapeType="1"/>
              </p:cNvSpPr>
              <p:nvPr/>
            </p:nvSpPr>
            <p:spPr bwMode="auto">
              <a:xfrm>
                <a:off x="0" y="0"/>
                <a:ext cx="181" cy="0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4609" name="AutoShape 33"/>
            <p:cNvSpPr>
              <a:spLocks noChangeAspect="1"/>
            </p:cNvSpPr>
            <p:nvPr/>
          </p:nvSpPr>
          <p:spPr bwMode="auto">
            <a:xfrm>
              <a:off x="0" y="62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t">
                <a:lnSpc>
                  <a:spcPct val="80000"/>
                </a:lnSpc>
              </a:pPr>
              <a:endParaRPr lang="zh-CN" altLang="zh-CN" sz="2400" b="1">
                <a:solidFill>
                  <a:srgbClr val="666699"/>
                </a:solidFill>
              </a:endParaRPr>
            </a:p>
          </p:txBody>
        </p:sp>
        <p:pic>
          <p:nvPicPr>
            <p:cNvPr id="24610" name="Picture 34" descr="按钮-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90" y="91"/>
              <a:ext cx="272" cy="16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9352" name="Group 40"/>
          <p:cNvGrpSpPr>
            <a:grpSpLocks/>
          </p:cNvGrpSpPr>
          <p:nvPr/>
        </p:nvGrpSpPr>
        <p:grpSpPr bwMode="auto">
          <a:xfrm>
            <a:off x="9696450" y="3932238"/>
            <a:ext cx="647700" cy="433387"/>
            <a:chOff x="0" y="0"/>
            <a:chExt cx="408" cy="273"/>
          </a:xfrm>
        </p:grpSpPr>
        <p:grpSp>
          <p:nvGrpSpPr>
            <p:cNvPr id="24603" name="Group 41"/>
            <p:cNvGrpSpPr>
              <a:grpSpLocks/>
            </p:cNvGrpSpPr>
            <p:nvPr/>
          </p:nvGrpSpPr>
          <p:grpSpPr bwMode="auto">
            <a:xfrm>
              <a:off x="91" y="0"/>
              <a:ext cx="181" cy="136"/>
              <a:chOff x="0" y="0"/>
              <a:chExt cx="181" cy="136"/>
            </a:xfrm>
          </p:grpSpPr>
          <p:sp>
            <p:nvSpPr>
              <p:cNvPr id="24606" name="Line 49"/>
              <p:cNvSpPr>
                <a:spLocks noChangeShapeType="1"/>
              </p:cNvSpPr>
              <p:nvPr/>
            </p:nvSpPr>
            <p:spPr bwMode="auto">
              <a:xfrm>
                <a:off x="0" y="0"/>
                <a:ext cx="181" cy="0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607" name="Line 50"/>
              <p:cNvSpPr>
                <a:spLocks noChangeShapeType="1"/>
              </p:cNvSpPr>
              <p:nvPr/>
            </p:nvSpPr>
            <p:spPr bwMode="auto">
              <a:xfrm>
                <a:off x="181" y="0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4604" name="AutoShape 51"/>
            <p:cNvSpPr>
              <a:spLocks noChangeArrowheads="1"/>
            </p:cNvSpPr>
            <p:nvPr/>
          </p:nvSpPr>
          <p:spPr bwMode="auto">
            <a:xfrm>
              <a:off x="0" y="62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80000"/>
                </a:lnSpc>
              </a:pPr>
              <a:endParaRPr lang="zh-CN" altLang="zh-CN" sz="2000">
                <a:solidFill>
                  <a:srgbClr val="3C385A"/>
                </a:solidFill>
              </a:endParaRPr>
            </a:p>
          </p:txBody>
        </p:sp>
        <p:pic>
          <p:nvPicPr>
            <p:cNvPr id="24605" name="Picture 52" descr="按钮-2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90" y="89"/>
              <a:ext cx="246" cy="147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7" name="Text Box 28"/>
          <p:cNvSpPr txBox="1">
            <a:spLocks noChangeArrowheads="1"/>
          </p:cNvSpPr>
          <p:nvPr/>
        </p:nvSpPr>
        <p:spPr bwMode="auto">
          <a:xfrm>
            <a:off x="9336088" y="4779963"/>
            <a:ext cx="5413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400" b="1">
                <a:solidFill>
                  <a:srgbClr val="990099"/>
                </a:solidFill>
                <a:latin typeface="Times New Roman" pitchFamily="18" charset="0"/>
                <a:ea typeface="楷体_GB2312" pitchFamily="49" charset="-122"/>
              </a:rPr>
              <a:t>伴奏</a:t>
            </a:r>
          </a:p>
        </p:txBody>
      </p:sp>
      <p:grpSp>
        <p:nvGrpSpPr>
          <p:cNvPr id="269359" name="Group 47"/>
          <p:cNvGrpSpPr>
            <a:grpSpLocks/>
          </p:cNvGrpSpPr>
          <p:nvPr/>
        </p:nvGrpSpPr>
        <p:grpSpPr bwMode="auto">
          <a:xfrm>
            <a:off x="8832850" y="4941888"/>
            <a:ext cx="647700" cy="433387"/>
            <a:chOff x="0" y="0"/>
            <a:chExt cx="408" cy="273"/>
          </a:xfrm>
        </p:grpSpPr>
        <p:grpSp>
          <p:nvGrpSpPr>
            <p:cNvPr id="24598" name="Group 48"/>
            <p:cNvGrpSpPr>
              <a:grpSpLocks/>
            </p:cNvGrpSpPr>
            <p:nvPr/>
          </p:nvGrpSpPr>
          <p:grpSpPr bwMode="auto">
            <a:xfrm>
              <a:off x="136" y="0"/>
              <a:ext cx="181" cy="136"/>
              <a:chOff x="0" y="0"/>
              <a:chExt cx="181" cy="136"/>
            </a:xfrm>
          </p:grpSpPr>
          <p:sp>
            <p:nvSpPr>
              <p:cNvPr id="24601" name="Line 37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602" name="Line 38"/>
              <p:cNvSpPr>
                <a:spLocks noChangeShapeType="1"/>
              </p:cNvSpPr>
              <p:nvPr/>
            </p:nvSpPr>
            <p:spPr bwMode="auto">
              <a:xfrm>
                <a:off x="0" y="0"/>
                <a:ext cx="181" cy="0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4599" name="AutoShape 39"/>
            <p:cNvSpPr>
              <a:spLocks noChangeAspect="1"/>
            </p:cNvSpPr>
            <p:nvPr/>
          </p:nvSpPr>
          <p:spPr bwMode="auto">
            <a:xfrm>
              <a:off x="0" y="62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t">
                <a:lnSpc>
                  <a:spcPct val="80000"/>
                </a:lnSpc>
              </a:pPr>
              <a:endParaRPr lang="zh-CN" altLang="zh-CN" sz="2400" b="1">
                <a:solidFill>
                  <a:srgbClr val="666699"/>
                </a:solidFill>
              </a:endParaRPr>
            </a:p>
          </p:txBody>
        </p:sp>
        <p:pic>
          <p:nvPicPr>
            <p:cNvPr id="24600" name="Picture 40" descr="按钮-1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45" y="80"/>
              <a:ext cx="273" cy="164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9365" name="Group 53"/>
          <p:cNvGrpSpPr>
            <a:grpSpLocks/>
          </p:cNvGrpSpPr>
          <p:nvPr/>
        </p:nvGrpSpPr>
        <p:grpSpPr bwMode="auto">
          <a:xfrm>
            <a:off x="9696450" y="4941888"/>
            <a:ext cx="647700" cy="433387"/>
            <a:chOff x="0" y="0"/>
            <a:chExt cx="408" cy="273"/>
          </a:xfrm>
        </p:grpSpPr>
        <p:grpSp>
          <p:nvGrpSpPr>
            <p:cNvPr id="24593" name="Group 54"/>
            <p:cNvGrpSpPr>
              <a:grpSpLocks/>
            </p:cNvGrpSpPr>
            <p:nvPr/>
          </p:nvGrpSpPr>
          <p:grpSpPr bwMode="auto">
            <a:xfrm>
              <a:off x="91" y="0"/>
              <a:ext cx="181" cy="136"/>
              <a:chOff x="0" y="0"/>
              <a:chExt cx="181" cy="136"/>
            </a:xfrm>
          </p:grpSpPr>
          <p:sp>
            <p:nvSpPr>
              <p:cNvPr id="24596" name="Line 43"/>
              <p:cNvSpPr>
                <a:spLocks noChangeShapeType="1"/>
              </p:cNvSpPr>
              <p:nvPr/>
            </p:nvSpPr>
            <p:spPr bwMode="auto">
              <a:xfrm>
                <a:off x="0" y="0"/>
                <a:ext cx="181" cy="0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597" name="Line 44"/>
              <p:cNvSpPr>
                <a:spLocks noChangeShapeType="1"/>
              </p:cNvSpPr>
              <p:nvPr/>
            </p:nvSpPr>
            <p:spPr bwMode="auto">
              <a:xfrm>
                <a:off x="181" y="0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4594" name="AutoShape 45"/>
            <p:cNvSpPr>
              <a:spLocks noChangeArrowheads="1"/>
            </p:cNvSpPr>
            <p:nvPr/>
          </p:nvSpPr>
          <p:spPr bwMode="auto">
            <a:xfrm>
              <a:off x="0" y="62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80000"/>
                </a:lnSpc>
              </a:pPr>
              <a:endParaRPr lang="zh-CN" altLang="zh-CN" sz="2000">
                <a:solidFill>
                  <a:srgbClr val="3C385A"/>
                </a:solidFill>
              </a:endParaRPr>
            </a:p>
          </p:txBody>
        </p:sp>
        <p:pic>
          <p:nvPicPr>
            <p:cNvPr id="24595" name="Picture 46" descr="按钮-2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90" y="89"/>
              <a:ext cx="246" cy="147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9400" name="4a打花巴掌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328025" y="40052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9401" name="4b《打花巴掌》伴奏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367713" y="50149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2" name="Picture 96" descr="10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65350" y="1341438"/>
            <a:ext cx="5730875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audio>
              <p:cMediaNode vol="100000" showWhenStopped="0"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9400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69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" dur="1" fill="hold"/>
                                        <p:tgtEl>
                                          <p:spTgt spid="2694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34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9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2" dur="1" fill="hold"/>
                                        <p:tgtEl>
                                          <p:spTgt spid="2694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352"/>
                  </p:tgtEl>
                </p:cond>
              </p:nextCondLst>
            </p:seq>
            <p:audio>
              <p:cMediaNode vol="100000"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9401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9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2694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35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69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23" dur="1" fill="hold"/>
                                        <p:tgtEl>
                                          <p:spTgt spid="2694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36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80" name="AutoShape 8" descr="绿色大理石"/>
          <p:cNvSpPr>
            <a:spLocks noChangeArrowheads="1"/>
          </p:cNvSpPr>
          <p:nvPr/>
        </p:nvSpPr>
        <p:spPr bwMode="auto">
          <a:xfrm>
            <a:off x="2855913" y="1268413"/>
            <a:ext cx="7272337" cy="5257800"/>
          </a:xfrm>
          <a:prstGeom prst="roundRect">
            <a:avLst>
              <a:gd name="adj" fmla="val 16667"/>
            </a:avLst>
          </a:prstGeom>
          <a:blipFill dpi="0" rotWithShape="0">
            <a:blip r:embed="rId3">
              <a:alphaModFix amt="73000"/>
            </a:blip>
            <a:srcRect/>
            <a:tile tx="0" ty="0" sx="100000" sy="100000" flip="none" algn="tl"/>
          </a:blipFill>
          <a:ln w="57150">
            <a:solidFill>
              <a:srgbClr val="660033"/>
            </a:solidFill>
            <a:prstDash val="sysDot"/>
            <a:round/>
          </a:ln>
          <a:effectLst/>
          <a:extLst>
            <a:ext uri="{AF507438-7753-43E0-B8FC-AC1667EBCBE1}"/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    </a:t>
            </a:r>
          </a:p>
        </p:txBody>
      </p:sp>
      <p:pic>
        <p:nvPicPr>
          <p:cNvPr id="284730" name="打花巴掌呔-儿歌视频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359150" y="1557338"/>
            <a:ext cx="63373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AutoShape 5"/>
          <p:cNvSpPr>
            <a:spLocks noChangeArrowheads="1"/>
          </p:cNvSpPr>
          <p:nvPr/>
        </p:nvSpPr>
        <p:spPr bwMode="auto">
          <a:xfrm>
            <a:off x="1774825" y="6092825"/>
            <a:ext cx="990600" cy="381000"/>
          </a:xfrm>
          <a:prstGeom prst="actionButtonBlank">
            <a:avLst/>
          </a:prstGeom>
          <a:solidFill>
            <a:srgbClr val="FFCC00">
              <a:alpha val="5882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1600" b="1">
                <a:solidFill>
                  <a:srgbClr val="0099FF"/>
                </a:solidFill>
                <a:ea typeface="黑体" pitchFamily="2" charset="-122"/>
              </a:rPr>
              <a:t>返回目录</a:t>
            </a:r>
          </a:p>
        </p:txBody>
      </p:sp>
      <p:sp>
        <p:nvSpPr>
          <p:cNvPr id="25604" name="Rectangle 11"/>
          <p:cNvSpPr>
            <a:spLocks noChangeArrowheads="1"/>
          </p:cNvSpPr>
          <p:nvPr/>
        </p:nvSpPr>
        <p:spPr bwMode="auto">
          <a:xfrm>
            <a:off x="2927350" y="476250"/>
            <a:ext cx="4778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66FF"/>
                </a:solidFill>
                <a:ea typeface="楷体_GB2312" pitchFamily="49" charset="-122"/>
              </a:rPr>
              <a:t>《</a:t>
            </a:r>
            <a:r>
              <a:rPr lang="zh-CN" altLang="en-US" sz="4000" b="1">
                <a:solidFill>
                  <a:srgbClr val="0066FF"/>
                </a:solidFill>
                <a:ea typeface="楷体_GB2312" pitchFamily="49" charset="-122"/>
              </a:rPr>
              <a:t>打花巴掌呔</a:t>
            </a:r>
            <a:r>
              <a:rPr lang="en-US" altLang="zh-CN" sz="4000" b="1">
                <a:solidFill>
                  <a:srgbClr val="0066FF"/>
                </a:solidFill>
                <a:ea typeface="楷体_GB2312" pitchFamily="49" charset="-122"/>
              </a:rPr>
              <a:t>》</a:t>
            </a:r>
            <a:r>
              <a:rPr lang="zh-CN" altLang="en-US" sz="4000" b="1">
                <a:solidFill>
                  <a:srgbClr val="0066FF"/>
                </a:solidFill>
                <a:ea typeface="楷体_GB2312" pitchFamily="49" charset="-122"/>
              </a:rPr>
              <a:t>视频</a:t>
            </a:r>
          </a:p>
        </p:txBody>
      </p:sp>
      <p:sp>
        <p:nvSpPr>
          <p:cNvPr id="25605" name="Rectangle 32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6" name="Rectangle 33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7" name="Rectangle 34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8" name="Rectangle 35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9" name="Rectangle 36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10" name="Rectangle 37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47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847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73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84730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拍手歌</a:t>
            </a:r>
          </a:p>
        </p:txBody>
      </p:sp>
      <p:sp>
        <p:nvSpPr>
          <p:cNvPr id="14338" name="内容占位符 2"/>
          <p:cNvSpPr>
            <a:spLocks noGrp="1"/>
          </p:cNvSpPr>
          <p:nvPr>
            <p:ph idx="1"/>
          </p:nvPr>
        </p:nvSpPr>
        <p:spPr>
          <a:xfrm>
            <a:off x="568325" y="1835150"/>
            <a:ext cx="10972800" cy="4389438"/>
          </a:xfrm>
        </p:spPr>
        <p:txBody>
          <a:bodyPr/>
          <a:lstStyle/>
          <a:p>
            <a:r>
              <a:rPr lang="en-US" altLang="zh-CN" smtClean="0"/>
              <a:t> </a:t>
            </a:r>
            <a:r>
              <a:rPr lang="zh-CN" altLang="en-US" sz="3000" smtClean="0"/>
              <a:t>你拍一，我拍一，一个小孩穿花衣。</a:t>
            </a:r>
            <a:endParaRPr lang="en-US" altLang="zh-CN" sz="3000" smtClean="0"/>
          </a:p>
          <a:p>
            <a:pPr>
              <a:buFont typeface="Wingdings 2" pitchFamily="18" charset="2"/>
              <a:buNone/>
            </a:pPr>
            <a:r>
              <a:rPr lang="zh-CN" altLang="en-US" sz="3000" smtClean="0"/>
              <a:t>  </a:t>
            </a:r>
          </a:p>
          <a:p>
            <a:r>
              <a:rPr lang="zh-CN" altLang="en-US" sz="3000" smtClean="0"/>
              <a:t> 你拍二，我拍二，二个小孩梳小辫儿。</a:t>
            </a:r>
            <a:endParaRPr lang="en-US" altLang="zh-CN" sz="3000" smtClean="0"/>
          </a:p>
          <a:p>
            <a:pPr>
              <a:buFont typeface="Wingdings 2" pitchFamily="18" charset="2"/>
              <a:buNone/>
            </a:pPr>
            <a:r>
              <a:rPr lang="zh-CN" altLang="en-US" sz="3000" smtClean="0"/>
              <a:t>  </a:t>
            </a:r>
          </a:p>
          <a:p>
            <a:r>
              <a:rPr lang="zh-CN" altLang="en-US" sz="3000" smtClean="0"/>
              <a:t> 你拍三，我拍三，三个小孩吃饼干。</a:t>
            </a:r>
            <a:endParaRPr lang="en-US" altLang="zh-CN" sz="3000" smtClean="0"/>
          </a:p>
          <a:p>
            <a:pPr>
              <a:buFont typeface="Wingdings 2" pitchFamily="18" charset="2"/>
              <a:buNone/>
            </a:pPr>
            <a:r>
              <a:rPr lang="zh-CN" altLang="en-US" sz="3000" smtClean="0"/>
              <a:t>  </a:t>
            </a:r>
          </a:p>
          <a:p>
            <a:r>
              <a:rPr lang="zh-CN" altLang="en-US" sz="3000" smtClean="0"/>
              <a:t> 你拍四，我拍四，四个小孩写大字。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2" name="Rectangle 3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3" name="Rectangle 4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4" name="Rectangle 8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5" name="Rectangle 9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6" name="Rectangle 10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7" name="AutoShape 33"/>
          <p:cNvSpPr>
            <a:spLocks noChangeArrowheads="1"/>
          </p:cNvSpPr>
          <p:nvPr/>
        </p:nvSpPr>
        <p:spPr bwMode="auto">
          <a:xfrm>
            <a:off x="1774825" y="979488"/>
            <a:ext cx="8424863" cy="4897437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57150" cap="rnd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5368" name="Picture 109" descr="8-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79650" y="2133600"/>
            <a:ext cx="741045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WordArt 110"/>
          <p:cNvSpPr>
            <a:spLocks noTextEdit="1"/>
          </p:cNvSpPr>
          <p:nvPr/>
        </p:nvSpPr>
        <p:spPr bwMode="auto">
          <a:xfrm>
            <a:off x="4440238" y="1341438"/>
            <a:ext cx="3240087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6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楷体_GB2312"/>
                <a:ea typeface="楷体_GB2312"/>
              </a:rPr>
              <a:t>打掌掌</a:t>
            </a:r>
          </a:p>
        </p:txBody>
      </p:sp>
      <p:grpSp>
        <p:nvGrpSpPr>
          <p:cNvPr id="231536" name="Group 112"/>
          <p:cNvGrpSpPr>
            <a:grpSpLocks/>
          </p:cNvGrpSpPr>
          <p:nvPr/>
        </p:nvGrpSpPr>
        <p:grpSpPr bwMode="auto">
          <a:xfrm>
            <a:off x="10871200" y="430213"/>
            <a:ext cx="1655763" cy="3730625"/>
            <a:chOff x="5888" y="271"/>
            <a:chExt cx="1043" cy="2350"/>
          </a:xfrm>
        </p:grpSpPr>
        <p:sp>
          <p:nvSpPr>
            <p:cNvPr id="15373" name="Text Box 115"/>
            <p:cNvSpPr txBox="1">
              <a:spLocks noChangeArrowheads="1"/>
            </p:cNvSpPr>
            <p:nvPr/>
          </p:nvSpPr>
          <p:spPr bwMode="auto">
            <a:xfrm>
              <a:off x="6047" y="498"/>
              <a:ext cx="64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400" b="1">
                  <a:solidFill>
                    <a:schemeClr val="bg1"/>
                  </a:solidFill>
                  <a:latin typeface="楷体_GB2312" pitchFamily="49" charset="-122"/>
                  <a:ea typeface="楷体_GB2312" pitchFamily="49" charset="-122"/>
                </a:rPr>
                <a:t>大白象</a:t>
              </a:r>
            </a:p>
          </p:txBody>
        </p:sp>
        <p:sp>
          <p:nvSpPr>
            <p:cNvPr id="15374" name="Text Box 118"/>
            <p:cNvSpPr txBox="1">
              <a:spLocks noChangeArrowheads="1"/>
            </p:cNvSpPr>
            <p:nvPr/>
          </p:nvSpPr>
          <p:spPr bwMode="auto">
            <a:xfrm>
              <a:off x="6101" y="1577"/>
              <a:ext cx="51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400" b="1">
                  <a:solidFill>
                    <a:schemeClr val="bg1"/>
                  </a:solidFill>
                  <a:latin typeface="楷体_GB2312" pitchFamily="49" charset="-122"/>
                  <a:ea typeface="楷体_GB2312" pitchFamily="49" charset="-122"/>
                </a:rPr>
                <a:t>打掌掌</a:t>
              </a:r>
            </a:p>
          </p:txBody>
        </p:sp>
        <p:sp>
          <p:nvSpPr>
            <p:cNvPr id="15375" name="Text Box 119"/>
            <p:cNvSpPr txBox="1">
              <a:spLocks noChangeArrowheads="1"/>
            </p:cNvSpPr>
            <p:nvPr/>
          </p:nvSpPr>
          <p:spPr bwMode="auto">
            <a:xfrm>
              <a:off x="6055" y="1222"/>
              <a:ext cx="70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400" b="1">
                  <a:solidFill>
                    <a:schemeClr val="bg1"/>
                  </a:solidFill>
                  <a:ea typeface="楷体_GB2312" pitchFamily="49" charset="-122"/>
                </a:rPr>
                <a:t>两只小象</a:t>
              </a:r>
            </a:p>
          </p:txBody>
        </p:sp>
        <p:sp>
          <p:nvSpPr>
            <p:cNvPr id="15376" name="Text Box 120"/>
            <p:cNvSpPr txBox="1">
              <a:spLocks noChangeArrowheads="1"/>
            </p:cNvSpPr>
            <p:nvPr/>
          </p:nvSpPr>
          <p:spPr bwMode="auto">
            <a:xfrm>
              <a:off x="6101" y="2196"/>
              <a:ext cx="63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400" b="1">
                  <a:solidFill>
                    <a:schemeClr val="bg1"/>
                  </a:solidFill>
                  <a:latin typeface="Times New Roman" pitchFamily="18" charset="0"/>
                  <a:ea typeface="楷体_GB2312" pitchFamily="49" charset="-122"/>
                </a:rPr>
                <a:t>音乐游戏</a:t>
              </a:r>
            </a:p>
          </p:txBody>
        </p:sp>
        <p:sp>
          <p:nvSpPr>
            <p:cNvPr id="15377" name="Freeform 121"/>
            <p:cNvSpPr>
              <a:spLocks/>
            </p:cNvSpPr>
            <p:nvPr/>
          </p:nvSpPr>
          <p:spPr bwMode="auto">
            <a:xfrm>
              <a:off x="5888" y="925"/>
              <a:ext cx="899" cy="2"/>
            </a:xfrm>
            <a:custGeom>
              <a:avLst/>
              <a:gdLst>
                <a:gd name="T0" fmla="*/ 0 w 969"/>
                <a:gd name="T1" fmla="*/ 0 h 2"/>
                <a:gd name="T2" fmla="*/ 573 w 969"/>
                <a:gd name="T3" fmla="*/ 2 h 2"/>
                <a:gd name="T4" fmla="*/ 0 60000 65536"/>
                <a:gd name="T5" fmla="*/ 0 60000 65536"/>
                <a:gd name="T6" fmla="*/ 0 w 969"/>
                <a:gd name="T7" fmla="*/ 0 h 2"/>
                <a:gd name="T8" fmla="*/ 969 w 969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69" h="2">
                  <a:moveTo>
                    <a:pt x="0" y="0"/>
                  </a:moveTo>
                  <a:lnTo>
                    <a:pt x="969" y="2"/>
                  </a:lnTo>
                </a:path>
              </a:pathLst>
            </a:custGeom>
            <a:noFill/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8" name="Freeform 126"/>
            <p:cNvSpPr>
              <a:spLocks/>
            </p:cNvSpPr>
            <p:nvPr/>
          </p:nvSpPr>
          <p:spPr bwMode="auto">
            <a:xfrm>
              <a:off x="5919" y="1931"/>
              <a:ext cx="899" cy="2"/>
            </a:xfrm>
            <a:custGeom>
              <a:avLst/>
              <a:gdLst>
                <a:gd name="T0" fmla="*/ 0 w 969"/>
                <a:gd name="T1" fmla="*/ 0 h 2"/>
                <a:gd name="T2" fmla="*/ 573 w 969"/>
                <a:gd name="T3" fmla="*/ 2 h 2"/>
                <a:gd name="T4" fmla="*/ 0 60000 65536"/>
                <a:gd name="T5" fmla="*/ 0 60000 65536"/>
                <a:gd name="T6" fmla="*/ 0 w 969"/>
                <a:gd name="T7" fmla="*/ 0 h 2"/>
                <a:gd name="T8" fmla="*/ 969 w 969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69" h="2">
                  <a:moveTo>
                    <a:pt x="0" y="0"/>
                  </a:moveTo>
                  <a:lnTo>
                    <a:pt x="969" y="2"/>
                  </a:lnTo>
                </a:path>
              </a:pathLst>
            </a:custGeom>
            <a:noFill/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9" name="Freeform 127"/>
            <p:cNvSpPr>
              <a:spLocks/>
            </p:cNvSpPr>
            <p:nvPr/>
          </p:nvSpPr>
          <p:spPr bwMode="auto">
            <a:xfrm>
              <a:off x="5888" y="2620"/>
              <a:ext cx="899" cy="1"/>
            </a:xfrm>
            <a:custGeom>
              <a:avLst/>
              <a:gdLst>
                <a:gd name="T0" fmla="*/ 0 w 969"/>
                <a:gd name="T1" fmla="*/ 0 h 2"/>
                <a:gd name="T2" fmla="*/ 573 w 969"/>
                <a:gd name="T3" fmla="*/ 1 h 2"/>
                <a:gd name="T4" fmla="*/ 0 60000 65536"/>
                <a:gd name="T5" fmla="*/ 0 60000 65536"/>
                <a:gd name="T6" fmla="*/ 0 w 969"/>
                <a:gd name="T7" fmla="*/ 0 h 2"/>
                <a:gd name="T8" fmla="*/ 969 w 969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69" h="2">
                  <a:moveTo>
                    <a:pt x="0" y="0"/>
                  </a:moveTo>
                  <a:lnTo>
                    <a:pt x="969" y="2"/>
                  </a:lnTo>
                </a:path>
              </a:pathLst>
            </a:custGeom>
            <a:noFill/>
            <a:ln w="952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0" name="Text Box 128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069" y="271"/>
              <a:ext cx="86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400" b="1">
                  <a:solidFill>
                    <a:schemeClr val="bg1"/>
                  </a:solidFill>
                  <a:latin typeface="楷体_GB2312" pitchFamily="49" charset="-122"/>
                  <a:ea typeface="楷体_GB2312" pitchFamily="49" charset="-122"/>
                </a:rPr>
                <a:t>口哨与小狗</a:t>
              </a:r>
            </a:p>
          </p:txBody>
        </p:sp>
      </p:grpSp>
      <p:pic>
        <p:nvPicPr>
          <p:cNvPr id="2" name="3a打掌掌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117975" y="5483225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3b打掌掌（伴奏）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629650" y="5538788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-0.19201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1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201 0 L 0.00486 0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1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6" dur="6099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>
                <p:cTn id="17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2" dur="6245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86" name="Rectangle 3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87" name="Rectangle 4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88" name="Rectangle 7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89" name="Rectangle 8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90" name="Rectangle 9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91" name="AutoShape 12"/>
          <p:cNvSpPr>
            <a:spLocks noChangeArrowheads="1"/>
          </p:cNvSpPr>
          <p:nvPr/>
        </p:nvSpPr>
        <p:spPr bwMode="auto">
          <a:xfrm>
            <a:off x="1919288" y="1052513"/>
            <a:ext cx="6624637" cy="4535487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57150" cap="rnd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92" name="Text Box 13"/>
          <p:cNvSpPr txBox="1">
            <a:spLocks noChangeArrowheads="1"/>
          </p:cNvSpPr>
          <p:nvPr/>
        </p:nvSpPr>
        <p:spPr bwMode="auto">
          <a:xfrm>
            <a:off x="2782888" y="2276475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66"/>
                </a:solidFill>
                <a:ea typeface="楷体_GB2312" pitchFamily="49" charset="-122"/>
              </a:rPr>
              <a:t>边唱歌，边打掌，想想还能怎样拍？</a:t>
            </a:r>
          </a:p>
        </p:txBody>
      </p:sp>
      <p:pic>
        <p:nvPicPr>
          <p:cNvPr id="16393" name="Picture 1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13" y="3068638"/>
            <a:ext cx="4751387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4" name="WordArt 15"/>
          <p:cNvSpPr>
            <a:spLocks noTextEdit="1"/>
          </p:cNvSpPr>
          <p:nvPr/>
        </p:nvSpPr>
        <p:spPr bwMode="auto">
          <a:xfrm>
            <a:off x="3792538" y="1268413"/>
            <a:ext cx="3240087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6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楷体_GB2312"/>
                <a:ea typeface="楷体_GB2312"/>
              </a:rPr>
              <a:t>打掌掌</a:t>
            </a:r>
          </a:p>
        </p:txBody>
      </p:sp>
      <p:pic>
        <p:nvPicPr>
          <p:cNvPr id="16395" name="Picture 16" descr="唱唱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03388" y="115888"/>
            <a:ext cx="7048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0859" name="3a打掌掌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3789363" y="60229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0860" name="3b打掌掌（伴奏）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237288" y="609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908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0" dur="1" fill="hold"/>
                                        <p:tgtEl>
                                          <p:spTgt spid="2908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2908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8" dur="1" fill="hold"/>
                                        <p:tgtEl>
                                          <p:spTgt spid="2908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0859"/>
                </p:tgtEl>
              </p:cMediaNode>
            </p:audio>
            <p:audio>
              <p:cMediaNode vol="100000" showWhenStopped="0"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086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CN" smtClean="0"/>
              <a:t>打掌掌</a:t>
            </a:r>
          </a:p>
        </p:txBody>
      </p:sp>
      <p:sp>
        <p:nvSpPr>
          <p:cNvPr id="17410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u="sng" smtClean="0"/>
          </a:p>
          <a:p>
            <a:r>
              <a:rPr lang="zh-CN" altLang="en-US" u="sng" smtClean="0"/>
              <a:t>打掌</a:t>
            </a:r>
            <a:r>
              <a:rPr lang="zh-CN" altLang="en-US" smtClean="0"/>
              <a:t> 掌|，</a:t>
            </a:r>
            <a:r>
              <a:rPr lang="zh-CN" altLang="en-US" u="sng" smtClean="0"/>
              <a:t>百花</a:t>
            </a:r>
            <a:r>
              <a:rPr lang="zh-CN" altLang="en-US" smtClean="0"/>
              <a:t>  开|，</a:t>
            </a:r>
            <a:r>
              <a:rPr lang="zh-CN" altLang="en-US" u="sng" smtClean="0"/>
              <a:t>风吹</a:t>
            </a:r>
            <a:r>
              <a:rPr lang="zh-CN" altLang="en-US" smtClean="0"/>
              <a:t>  </a:t>
            </a:r>
            <a:r>
              <a:rPr lang="zh-CN" altLang="en-US" u="sng" smtClean="0"/>
              <a:t>杨柳</a:t>
            </a:r>
            <a:r>
              <a:rPr lang="zh-CN" altLang="en-US" smtClean="0"/>
              <a:t> | </a:t>
            </a:r>
            <a:r>
              <a:rPr lang="zh-CN" altLang="en-US" u="sng" smtClean="0"/>
              <a:t>过江</a:t>
            </a:r>
            <a:r>
              <a:rPr lang="zh-CN" altLang="en-US" smtClean="0"/>
              <a:t> 来|。</a:t>
            </a:r>
          </a:p>
          <a:p>
            <a:endParaRPr lang="zh-CN" altLang="en-US" smtClean="0"/>
          </a:p>
          <a:p>
            <a:r>
              <a:rPr lang="zh-CN" altLang="en-US" u="sng" smtClean="0"/>
              <a:t>江边</a:t>
            </a:r>
            <a:r>
              <a:rPr lang="zh-CN" altLang="en-US" smtClean="0"/>
              <a:t>  </a:t>
            </a:r>
            <a:r>
              <a:rPr lang="zh-CN" altLang="en-US" u="sng" smtClean="0"/>
              <a:t>船儿</a:t>
            </a:r>
            <a:r>
              <a:rPr lang="zh-CN" altLang="en-US" smtClean="0"/>
              <a:t>| 走，</a:t>
            </a:r>
            <a:r>
              <a:rPr lang="zh-CN" altLang="en-US" u="sng" smtClean="0"/>
              <a:t>夜里</a:t>
            </a:r>
            <a:r>
              <a:rPr lang="zh-CN" altLang="en-US" smtClean="0"/>
              <a:t>|  </a:t>
            </a:r>
            <a:r>
              <a:rPr lang="zh-CN" altLang="en-US" u="sng" smtClean="0"/>
              <a:t>花儿</a:t>
            </a:r>
            <a:r>
              <a:rPr lang="zh-CN" altLang="en-US" smtClean="0"/>
              <a:t> 开|，</a:t>
            </a:r>
            <a:r>
              <a:rPr lang="zh-CN" altLang="en-US" u="sng" smtClean="0"/>
              <a:t>开开</a:t>
            </a:r>
            <a:r>
              <a:rPr lang="zh-CN" altLang="en-US" smtClean="0"/>
              <a:t> </a:t>
            </a:r>
            <a:r>
              <a:rPr lang="zh-CN" altLang="en-US" u="sng" smtClean="0"/>
              <a:t>开</a:t>
            </a:r>
            <a:r>
              <a:rPr lang="en-US" altLang="zh-CN" u="sng" smtClean="0"/>
              <a:t>0</a:t>
            </a:r>
            <a:r>
              <a:rPr lang="zh-CN" altLang="en-US" smtClean="0"/>
              <a:t>║。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4"/>
          <p:cNvSpPr txBox="1">
            <a:spLocks noChangeArrowheads="1"/>
          </p:cNvSpPr>
          <p:nvPr/>
        </p:nvSpPr>
        <p:spPr bwMode="auto">
          <a:xfrm>
            <a:off x="2424113" y="1557338"/>
            <a:ext cx="7129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楷体_GB2312" pitchFamily="49" charset="-122"/>
              </a:rPr>
              <a:t>试着用下面的方式有节奏地拍念</a:t>
            </a:r>
            <a:r>
              <a:rPr lang="en-US" altLang="zh-CN" sz="2400" b="1">
                <a:ea typeface="楷体_GB2312" pitchFamily="49" charset="-122"/>
              </a:rPr>
              <a:t>《</a:t>
            </a:r>
            <a:r>
              <a:rPr lang="zh-CN" altLang="en-US" sz="2400" b="1">
                <a:ea typeface="楷体_GB2312" pitchFamily="49" charset="-122"/>
              </a:rPr>
              <a:t>打掌掌</a:t>
            </a:r>
            <a:r>
              <a:rPr lang="en-US" altLang="zh-CN" sz="2400" b="1">
                <a:ea typeface="楷体_GB2312" pitchFamily="49" charset="-122"/>
              </a:rPr>
              <a:t>》</a:t>
            </a:r>
            <a:r>
              <a:rPr lang="zh-CN" altLang="en-US" sz="2400" b="1">
                <a:ea typeface="楷体_GB2312" pitchFamily="49" charset="-122"/>
              </a:rPr>
              <a:t>歌词。</a:t>
            </a:r>
          </a:p>
        </p:txBody>
      </p:sp>
      <p:pic>
        <p:nvPicPr>
          <p:cNvPr id="18434" name="Picture 42" descr="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1450" y="2708275"/>
            <a:ext cx="6848475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43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6" name="Rectangle 44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7" name="Rectangle 45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8" name="Rectangle 46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9" name="Rectangle 47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40" name="Rectangle 48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58" name="Rectangle 3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59" name="Rectangle 4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0" name="Rectangle 8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1" name="Rectangle 9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2" name="Rectangle 10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3" name="AutoShape 33"/>
          <p:cNvSpPr>
            <a:spLocks noChangeArrowheads="1"/>
          </p:cNvSpPr>
          <p:nvPr/>
        </p:nvSpPr>
        <p:spPr bwMode="auto">
          <a:xfrm>
            <a:off x="1774825" y="979488"/>
            <a:ext cx="8424863" cy="4897437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57150" cap="rnd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9464" name="Picture 109" descr="8-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79650" y="2133600"/>
            <a:ext cx="741045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WordArt 110"/>
          <p:cNvSpPr>
            <a:spLocks noTextEdit="1"/>
          </p:cNvSpPr>
          <p:nvPr/>
        </p:nvSpPr>
        <p:spPr bwMode="auto">
          <a:xfrm>
            <a:off x="4440238" y="1341438"/>
            <a:ext cx="3240087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6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楷体_GB2312"/>
                <a:ea typeface="楷体_GB2312"/>
              </a:rPr>
              <a:t>打掌掌</a:t>
            </a:r>
          </a:p>
        </p:txBody>
      </p:sp>
      <p:pic>
        <p:nvPicPr>
          <p:cNvPr id="2" name="3a打掌掌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392863" y="5827713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3b打掌掌（伴奏）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285163" y="5827713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6099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>
                <p:cTn id="8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3" dur="6245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71119" y="578840"/>
            <a:ext cx="1086374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62231" y="4930359"/>
            <a:ext cx="184941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ea typeface="+mn-ea"/>
              </a:rPr>
              <a:t>1</a:t>
            </a:r>
            <a:endParaRPr lang="zh-CN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158649" y="1214036"/>
            <a:ext cx="51168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ea typeface="+mn-ea"/>
              </a:rPr>
              <a:t>7</a:t>
            </a:r>
            <a:endParaRPr lang="zh-CN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73272" y="3178458"/>
            <a:ext cx="50045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ea typeface="+mn-ea"/>
              </a:rPr>
              <a:t>3</a:t>
            </a:r>
            <a:endParaRPr lang="zh-CN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86336" y="2926788"/>
            <a:ext cx="5469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ea typeface="+mn-ea"/>
              </a:rPr>
              <a:t>4</a:t>
            </a:r>
            <a:endParaRPr lang="zh-CN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819517" y="2238891"/>
            <a:ext cx="5084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ea typeface="+mn-ea"/>
              </a:rPr>
              <a:t>5</a:t>
            </a:r>
            <a:endParaRPr lang="zh-CN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993976" y="1752329"/>
            <a:ext cx="5645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ea typeface="+mn-ea"/>
              </a:rPr>
              <a:t>6</a:t>
            </a:r>
            <a:endParaRPr lang="zh-CN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841426" y="4050913"/>
            <a:ext cx="51969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ea typeface="+mn-ea"/>
              </a:rPr>
              <a:t>2</a:t>
            </a:r>
            <a:endParaRPr lang="zh-CN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905269" y="937200"/>
            <a:ext cx="41389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ea typeface="+mn-ea"/>
              </a:rPr>
              <a:t>i</a:t>
            </a:r>
            <a:endParaRPr lang="zh-CN" alt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6" name="Rectangle 3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7" name="Rectangle 4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8" name="Rectangle 8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82565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9" name="Rectangle 9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89042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10" name="Rectangle 10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9551988" y="260350"/>
            <a:ext cx="576262" cy="72072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11" name="AutoShape 32"/>
          <p:cNvSpPr>
            <a:spLocks noChangeArrowheads="1"/>
          </p:cNvSpPr>
          <p:nvPr/>
        </p:nvSpPr>
        <p:spPr bwMode="auto">
          <a:xfrm>
            <a:off x="1774825" y="981075"/>
            <a:ext cx="8424863" cy="5113338"/>
          </a:xfrm>
          <a:prstGeom prst="roundRect">
            <a:avLst>
              <a:gd name="adj" fmla="val 16667"/>
            </a:avLst>
          </a:prstGeom>
          <a:solidFill>
            <a:schemeClr val="bg1">
              <a:alpha val="79999"/>
            </a:schemeClr>
          </a:solidFill>
          <a:ln w="57150" cap="rnd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512" name="Picture 63"/>
          <p:cNvSpPr>
            <a:spLocks noChangeAspect="1"/>
          </p:cNvSpPr>
          <p:nvPr/>
        </p:nvSpPr>
        <p:spPr bwMode="auto">
          <a:xfrm>
            <a:off x="6238875" y="4367213"/>
            <a:ext cx="3352800" cy="158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3" name="Text Box 66"/>
          <p:cNvSpPr txBox="1">
            <a:spLocks noChangeArrowheads="1"/>
          </p:cNvSpPr>
          <p:nvPr/>
        </p:nvSpPr>
        <p:spPr bwMode="auto">
          <a:xfrm>
            <a:off x="2208213" y="4727575"/>
            <a:ext cx="4105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zh-CN"/>
              <a:t>         </a:t>
            </a:r>
            <a:r>
              <a:rPr lang="zh-CN" altLang="en-US" sz="2000" b="1">
                <a:ea typeface="楷体_GB2312" pitchFamily="49" charset="-122"/>
              </a:rPr>
              <a:t>跟老师模唱曲谱，你发现这首歌用到了哪三个音？试着在铝板琴上找到它们。</a:t>
            </a:r>
          </a:p>
        </p:txBody>
      </p:sp>
      <p:sp>
        <p:nvSpPr>
          <p:cNvPr id="21514" name="AutoShape 1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2495550" y="549275"/>
            <a:ext cx="1066800" cy="304800"/>
          </a:xfrm>
          <a:prstGeom prst="actionButtonBlank">
            <a:avLst/>
          </a:prstGeom>
          <a:solidFill>
            <a:srgbClr val="FFCC00">
              <a:alpha val="4705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1200" b="1">
                <a:solidFill>
                  <a:srgbClr val="0099FF"/>
                </a:solidFill>
              </a:rPr>
              <a:t>简线谱转换</a:t>
            </a:r>
          </a:p>
        </p:txBody>
      </p:sp>
      <p:pic>
        <p:nvPicPr>
          <p:cNvPr id="21515" name="Picture 72" descr="唱唱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03388" y="115888"/>
            <a:ext cx="5524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6" name="Text Box 27"/>
          <p:cNvSpPr txBox="1">
            <a:spLocks noChangeArrowheads="1"/>
          </p:cNvSpPr>
          <p:nvPr/>
        </p:nvSpPr>
        <p:spPr bwMode="auto">
          <a:xfrm>
            <a:off x="6816725" y="6092825"/>
            <a:ext cx="541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400" b="1">
                <a:solidFill>
                  <a:srgbClr val="990099"/>
                </a:solidFill>
                <a:latin typeface="Times New Roman" pitchFamily="18" charset="0"/>
                <a:ea typeface="楷体_GB2312" pitchFamily="49" charset="-122"/>
              </a:rPr>
              <a:t>范唱</a:t>
            </a:r>
          </a:p>
        </p:txBody>
      </p:sp>
      <p:grpSp>
        <p:nvGrpSpPr>
          <p:cNvPr id="233546" name="Group 74"/>
          <p:cNvGrpSpPr>
            <a:grpSpLocks/>
          </p:cNvGrpSpPr>
          <p:nvPr/>
        </p:nvGrpSpPr>
        <p:grpSpPr bwMode="auto">
          <a:xfrm>
            <a:off x="6313488" y="6235700"/>
            <a:ext cx="647700" cy="433388"/>
            <a:chOff x="0" y="0"/>
            <a:chExt cx="408" cy="273"/>
          </a:xfrm>
        </p:grpSpPr>
        <p:grpSp>
          <p:nvGrpSpPr>
            <p:cNvPr id="21543" name="Group 75"/>
            <p:cNvGrpSpPr>
              <a:grpSpLocks/>
            </p:cNvGrpSpPr>
            <p:nvPr/>
          </p:nvGrpSpPr>
          <p:grpSpPr bwMode="auto">
            <a:xfrm>
              <a:off x="182" y="0"/>
              <a:ext cx="181" cy="136"/>
              <a:chOff x="0" y="0"/>
              <a:chExt cx="181" cy="136"/>
            </a:xfrm>
          </p:grpSpPr>
          <p:sp>
            <p:nvSpPr>
              <p:cNvPr id="21546" name="Line 31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47" name="Line 32"/>
              <p:cNvSpPr>
                <a:spLocks noChangeShapeType="1"/>
              </p:cNvSpPr>
              <p:nvPr/>
            </p:nvSpPr>
            <p:spPr bwMode="auto">
              <a:xfrm>
                <a:off x="0" y="0"/>
                <a:ext cx="181" cy="0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544" name="AutoShape 33"/>
            <p:cNvSpPr>
              <a:spLocks noChangeAspect="1"/>
            </p:cNvSpPr>
            <p:nvPr/>
          </p:nvSpPr>
          <p:spPr bwMode="auto">
            <a:xfrm>
              <a:off x="0" y="62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t">
                <a:lnSpc>
                  <a:spcPct val="80000"/>
                </a:lnSpc>
              </a:pPr>
              <a:endParaRPr lang="zh-CN" altLang="zh-CN" sz="2400" b="1">
                <a:solidFill>
                  <a:srgbClr val="666699"/>
                </a:solidFill>
              </a:endParaRPr>
            </a:p>
          </p:txBody>
        </p:sp>
        <p:pic>
          <p:nvPicPr>
            <p:cNvPr id="21545" name="Picture 34" descr="按钮-1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90" y="91"/>
              <a:ext cx="272" cy="16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3552" name="Group 80"/>
          <p:cNvGrpSpPr>
            <a:grpSpLocks/>
          </p:cNvGrpSpPr>
          <p:nvPr/>
        </p:nvGrpSpPr>
        <p:grpSpPr bwMode="auto">
          <a:xfrm>
            <a:off x="7177088" y="6235700"/>
            <a:ext cx="647700" cy="433388"/>
            <a:chOff x="0" y="0"/>
            <a:chExt cx="408" cy="273"/>
          </a:xfrm>
        </p:grpSpPr>
        <p:grpSp>
          <p:nvGrpSpPr>
            <p:cNvPr id="21538" name="Group 81"/>
            <p:cNvGrpSpPr>
              <a:grpSpLocks/>
            </p:cNvGrpSpPr>
            <p:nvPr/>
          </p:nvGrpSpPr>
          <p:grpSpPr bwMode="auto">
            <a:xfrm>
              <a:off x="91" y="0"/>
              <a:ext cx="181" cy="136"/>
              <a:chOff x="0" y="0"/>
              <a:chExt cx="181" cy="136"/>
            </a:xfrm>
          </p:grpSpPr>
          <p:sp>
            <p:nvSpPr>
              <p:cNvPr id="21541" name="Line 49"/>
              <p:cNvSpPr>
                <a:spLocks noChangeShapeType="1"/>
              </p:cNvSpPr>
              <p:nvPr/>
            </p:nvSpPr>
            <p:spPr bwMode="auto">
              <a:xfrm>
                <a:off x="0" y="0"/>
                <a:ext cx="181" cy="0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42" name="Line 50"/>
              <p:cNvSpPr>
                <a:spLocks noChangeShapeType="1"/>
              </p:cNvSpPr>
              <p:nvPr/>
            </p:nvSpPr>
            <p:spPr bwMode="auto">
              <a:xfrm>
                <a:off x="181" y="0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539" name="AutoShape 51"/>
            <p:cNvSpPr>
              <a:spLocks noChangeArrowheads="1"/>
            </p:cNvSpPr>
            <p:nvPr/>
          </p:nvSpPr>
          <p:spPr bwMode="auto">
            <a:xfrm>
              <a:off x="0" y="62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80000"/>
                </a:lnSpc>
              </a:pPr>
              <a:endParaRPr lang="zh-CN" altLang="zh-CN" sz="2000">
                <a:solidFill>
                  <a:srgbClr val="3C385A"/>
                </a:solidFill>
              </a:endParaRPr>
            </a:p>
          </p:txBody>
        </p:sp>
        <p:pic>
          <p:nvPicPr>
            <p:cNvPr id="21540" name="Picture 52" descr="按钮-2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90" y="89"/>
              <a:ext cx="246" cy="147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19" name="Text Box 28"/>
          <p:cNvSpPr txBox="1">
            <a:spLocks noChangeArrowheads="1"/>
          </p:cNvSpPr>
          <p:nvPr/>
        </p:nvSpPr>
        <p:spPr bwMode="auto">
          <a:xfrm>
            <a:off x="9193213" y="6092825"/>
            <a:ext cx="5413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400" b="1">
                <a:solidFill>
                  <a:srgbClr val="990099"/>
                </a:solidFill>
                <a:latin typeface="Times New Roman" pitchFamily="18" charset="0"/>
                <a:ea typeface="楷体_GB2312" pitchFamily="49" charset="-122"/>
              </a:rPr>
              <a:t>伴奏</a:t>
            </a:r>
          </a:p>
        </p:txBody>
      </p:sp>
      <p:grpSp>
        <p:nvGrpSpPr>
          <p:cNvPr id="233559" name="Group 87"/>
          <p:cNvGrpSpPr>
            <a:grpSpLocks/>
          </p:cNvGrpSpPr>
          <p:nvPr/>
        </p:nvGrpSpPr>
        <p:grpSpPr bwMode="auto">
          <a:xfrm>
            <a:off x="8761413" y="6235700"/>
            <a:ext cx="647700" cy="433388"/>
            <a:chOff x="0" y="0"/>
            <a:chExt cx="408" cy="273"/>
          </a:xfrm>
        </p:grpSpPr>
        <p:grpSp>
          <p:nvGrpSpPr>
            <p:cNvPr id="21533" name="Group 88"/>
            <p:cNvGrpSpPr>
              <a:grpSpLocks/>
            </p:cNvGrpSpPr>
            <p:nvPr/>
          </p:nvGrpSpPr>
          <p:grpSpPr bwMode="auto">
            <a:xfrm>
              <a:off x="136" y="0"/>
              <a:ext cx="181" cy="136"/>
              <a:chOff x="0" y="0"/>
              <a:chExt cx="181" cy="136"/>
            </a:xfrm>
          </p:grpSpPr>
          <p:sp>
            <p:nvSpPr>
              <p:cNvPr id="21536" name="Line 37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7" name="Line 38"/>
              <p:cNvSpPr>
                <a:spLocks noChangeShapeType="1"/>
              </p:cNvSpPr>
              <p:nvPr/>
            </p:nvSpPr>
            <p:spPr bwMode="auto">
              <a:xfrm>
                <a:off x="0" y="0"/>
                <a:ext cx="181" cy="0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534" name="AutoShape 39"/>
            <p:cNvSpPr>
              <a:spLocks noChangeAspect="1"/>
            </p:cNvSpPr>
            <p:nvPr/>
          </p:nvSpPr>
          <p:spPr bwMode="auto">
            <a:xfrm>
              <a:off x="0" y="62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t">
                <a:lnSpc>
                  <a:spcPct val="80000"/>
                </a:lnSpc>
              </a:pPr>
              <a:endParaRPr lang="zh-CN" altLang="zh-CN" sz="2400" b="1">
                <a:solidFill>
                  <a:srgbClr val="666699"/>
                </a:solidFill>
              </a:endParaRPr>
            </a:p>
          </p:txBody>
        </p:sp>
        <p:pic>
          <p:nvPicPr>
            <p:cNvPr id="21535" name="Picture 40" descr="按钮-1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45" y="80"/>
              <a:ext cx="273" cy="164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3565" name="Group 93"/>
          <p:cNvGrpSpPr>
            <a:grpSpLocks/>
          </p:cNvGrpSpPr>
          <p:nvPr/>
        </p:nvGrpSpPr>
        <p:grpSpPr bwMode="auto">
          <a:xfrm>
            <a:off x="9553575" y="6235700"/>
            <a:ext cx="647700" cy="433388"/>
            <a:chOff x="0" y="0"/>
            <a:chExt cx="408" cy="273"/>
          </a:xfrm>
        </p:grpSpPr>
        <p:grpSp>
          <p:nvGrpSpPr>
            <p:cNvPr id="21528" name="Group 94"/>
            <p:cNvGrpSpPr>
              <a:grpSpLocks/>
            </p:cNvGrpSpPr>
            <p:nvPr/>
          </p:nvGrpSpPr>
          <p:grpSpPr bwMode="auto">
            <a:xfrm>
              <a:off x="91" y="0"/>
              <a:ext cx="181" cy="136"/>
              <a:chOff x="0" y="0"/>
              <a:chExt cx="181" cy="136"/>
            </a:xfrm>
          </p:grpSpPr>
          <p:sp>
            <p:nvSpPr>
              <p:cNvPr id="21531" name="Line 43"/>
              <p:cNvSpPr>
                <a:spLocks noChangeShapeType="1"/>
              </p:cNvSpPr>
              <p:nvPr/>
            </p:nvSpPr>
            <p:spPr bwMode="auto">
              <a:xfrm>
                <a:off x="0" y="0"/>
                <a:ext cx="181" cy="0"/>
              </a:xfrm>
              <a:prstGeom prst="line">
                <a:avLst/>
              </a:prstGeom>
              <a:noFill/>
              <a:ln w="9525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532" name="Line 44"/>
              <p:cNvSpPr>
                <a:spLocks noChangeShapeType="1"/>
              </p:cNvSpPr>
              <p:nvPr/>
            </p:nvSpPr>
            <p:spPr bwMode="auto">
              <a:xfrm>
                <a:off x="181" y="0"/>
                <a:ext cx="0" cy="136"/>
              </a:xfrm>
              <a:prstGeom prst="line">
                <a:avLst/>
              </a:prstGeom>
              <a:noFill/>
              <a:ln w="952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529" name="AutoShape 45"/>
            <p:cNvSpPr>
              <a:spLocks noChangeArrowheads="1"/>
            </p:cNvSpPr>
            <p:nvPr/>
          </p:nvSpPr>
          <p:spPr bwMode="auto">
            <a:xfrm>
              <a:off x="0" y="62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80000"/>
                </a:lnSpc>
              </a:pPr>
              <a:endParaRPr lang="zh-CN" altLang="zh-CN" sz="2000">
                <a:solidFill>
                  <a:srgbClr val="3C385A"/>
                </a:solidFill>
              </a:endParaRPr>
            </a:p>
          </p:txBody>
        </p:sp>
        <p:pic>
          <p:nvPicPr>
            <p:cNvPr id="21530" name="Picture 46" descr="按钮-2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</a:blip>
            <a:srcRect/>
            <a:stretch>
              <a:fillRect/>
            </a:stretch>
          </p:blipFill>
          <p:spPr bwMode="auto">
            <a:xfrm>
              <a:off x="90" y="89"/>
              <a:ext cx="246" cy="147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33571" name="3a打掌掌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5880100" y="63087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572" name="3b打掌掌（伴奏）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8328025" y="6381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4" name="Picture 121" descr="8-1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79650" y="1085850"/>
            <a:ext cx="7265988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5" name="WordArt 64"/>
          <p:cNvSpPr>
            <a:spLocks noTextEdit="1"/>
          </p:cNvSpPr>
          <p:nvPr/>
        </p:nvSpPr>
        <p:spPr bwMode="auto">
          <a:xfrm>
            <a:off x="4583113" y="908050"/>
            <a:ext cx="2808287" cy="727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6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楷体_GB2312"/>
                <a:ea typeface="楷体_GB2312"/>
              </a:rPr>
              <a:t>打掌掌</a:t>
            </a:r>
          </a:p>
        </p:txBody>
      </p:sp>
      <p:sp>
        <p:nvSpPr>
          <p:cNvPr id="233594" name="AutoShape 122"/>
          <p:cNvSpPr>
            <a:spLocks noChangeArrowheads="1"/>
          </p:cNvSpPr>
          <p:nvPr/>
        </p:nvSpPr>
        <p:spPr bwMode="auto">
          <a:xfrm>
            <a:off x="10591800" y="3141663"/>
            <a:ext cx="76200" cy="5334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3613" name="AutoShape 141"/>
          <p:cNvSpPr>
            <a:spLocks noChangeArrowheads="1"/>
          </p:cNvSpPr>
          <p:nvPr/>
        </p:nvSpPr>
        <p:spPr bwMode="auto">
          <a:xfrm>
            <a:off x="8904288" y="3141663"/>
            <a:ext cx="69850" cy="5334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/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3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335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54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35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11" dur="1" fill="hold"/>
                                        <p:tgtEl>
                                          <p:spTgt spid="2335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55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35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335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55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35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21" dur="1" fill="hold"/>
                                        <p:tgtEl>
                                          <p:spTgt spid="2335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565"/>
                  </p:tgtEl>
                </p:cond>
              </p:nextCondLst>
            </p:seq>
            <p:audio>
              <p:cMediaNode vol="100000" showWhenStopped="0"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3571"/>
                </p:tgtEl>
              </p:cMediaNode>
            </p:audio>
            <p:audio>
              <p:cMediaNode vol="100000" showWhenStopped="0"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3572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335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59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336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613"/>
                  </p:tgtEl>
                </p:cond>
              </p:nextCondLst>
            </p:seq>
          </p:childTnLst>
        </p:cTn>
      </p:par>
    </p:tnLst>
    <p:bldLst>
      <p:bldP spid="233613" grpId="0" bldLvl="0" animBg="1"/>
      <p:bldP spid="233613" grpId="1" bldLvl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畅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畅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</TotalTime>
  <Words>198</Words>
  <Application>WPS 演示</Application>
  <PresentationFormat>自定义</PresentationFormat>
  <Paragraphs>31</Paragraphs>
  <Slides>13</Slides>
  <Notes>0</Notes>
  <HiddenSlides>0</HiddenSlides>
  <MMClips>13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演示文稿设计模板</vt:lpstr>
      </vt:variant>
      <vt:variant>
        <vt:i4>4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Constantia</vt:lpstr>
      <vt:lpstr>宋体</vt:lpstr>
      <vt:lpstr>Arial</vt:lpstr>
      <vt:lpstr>Calibri</vt:lpstr>
      <vt:lpstr>隶书</vt:lpstr>
      <vt:lpstr>Wingdings 2</vt:lpstr>
      <vt:lpstr>楷体_GB2312</vt:lpstr>
      <vt:lpstr>Times New Roman</vt:lpstr>
      <vt:lpstr>黑体</vt:lpstr>
      <vt:lpstr>流畅</vt:lpstr>
      <vt:lpstr>流畅</vt:lpstr>
      <vt:lpstr>流畅</vt:lpstr>
      <vt:lpstr>流畅</vt:lpstr>
      <vt:lpstr>幻灯片 1</vt:lpstr>
      <vt:lpstr>拍手歌</vt:lpstr>
      <vt:lpstr>幻灯片 3</vt:lpstr>
      <vt:lpstr>幻灯片 4</vt:lpstr>
      <vt:lpstr>打掌掌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6</cp:revision>
  <dcterms:created xsi:type="dcterms:W3CDTF">2017-09-05T13:07:00Z</dcterms:created>
  <dcterms:modified xsi:type="dcterms:W3CDTF">2018-01-19T08:37:30Z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2052-10.1.0.6747</vt:lpwstr>
  </property>
</Properties>
</file>