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5" r:id="rId10"/>
    <p:sldId id="264" r:id="rId11"/>
    <p:sldId id="266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96" y="-366"/>
      </p:cViewPr>
      <p:guideLst>
        <p:guide orient="horz" pos="21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kern="1200" baseline="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kern="1200" baseline="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microsoft.com/office/2007/relationships/media" Target="file:///C:\Users\Administrator\Desktop\&#12298;&#23450;&#20041;&#36807;&#31243;&#12299;&#19977;&#21306;&#32852;&#29255;\&#35838;&#21069;&#39044;&#28909;\5417.wav" TargetMode="External"/><Relationship Id="rId2" Type="http://schemas.openxmlformats.org/officeDocument/2006/relationships/audio" Target="file:///C:\Users\Administrator\Desktop\&#12298;&#23450;&#20041;&#36807;&#31243;&#12299;&#19977;&#21306;&#32852;&#29255;\&#35838;&#21069;&#39044;&#28909;\5417.wav" TargetMode="External"/><Relationship Id="rId1" Type="http://schemas.openxmlformats.org/officeDocument/2006/relationships/hyperlink" Target="http://www.51pptmoban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.png"/><Relationship Id="rId2" Type="http://schemas.microsoft.com/office/2007/relationships/media" Target="file:///C:\Users\Administrator\Desktop\&#12298;&#23450;&#20041;&#36807;&#31243;&#12299;&#19977;&#21306;&#32852;&#29255;\&#35838;&#21069;&#39044;&#28909;\1112.wav" TargetMode="External"/><Relationship Id="rId1" Type="http://schemas.openxmlformats.org/officeDocument/2006/relationships/audio" Target="file:///C:\Users\Administrator\Desktop\&#12298;&#23450;&#20041;&#36807;&#31243;&#12299;&#19977;&#21306;&#32852;&#29255;\&#35838;&#21069;&#39044;&#28909;\1112.wa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9"/>
          <p:cNvSpPr/>
          <p:nvPr/>
        </p:nvSpPr>
        <p:spPr>
          <a:xfrm>
            <a:off x="1754188" y="457200"/>
            <a:ext cx="5484812" cy="5484813"/>
          </a:xfrm>
          <a:prstGeom prst="ellipse">
            <a:avLst/>
          </a:prstGeom>
          <a:noFill/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75" name="Text Box 11"/>
          <p:cNvSpPr/>
          <p:nvPr/>
        </p:nvSpPr>
        <p:spPr>
          <a:xfrm>
            <a:off x="3736975" y="1600200"/>
            <a:ext cx="1597025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0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</a:t>
            </a:r>
            <a:endParaRPr lang="en-US" altLang="x-none" sz="20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51" name="TextBox 5"/>
          <p:cNvSpPr/>
          <p:nvPr/>
        </p:nvSpPr>
        <p:spPr>
          <a:xfrm>
            <a:off x="1828800" y="9677400"/>
            <a:ext cx="3633788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"/>
              </a:rPr>
              <a:t>www.51pptm o ban.com</a:t>
            </a:r>
            <a:r>
              <a:rPr lang="en-US" altLang="x-none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搜集整理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7" name="5417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11" dur="5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074" grpId="0" bldLvl="0" uiExpand="1"/>
      <p:bldP spid="3074" grpId="1" bldLvl="0"/>
      <p:bldP spid="3075" grpId="0" bldLvl="0"/>
      <p:bldP spid="3075" grpId="1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2289"/>
          <p:cNvSpPr txBox="1"/>
          <p:nvPr/>
        </p:nvSpPr>
        <p:spPr>
          <a:xfrm>
            <a:off x="1371600" y="1295400"/>
            <a:ext cx="3581400" cy="3017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清屏</a:t>
            </a:r>
            <a:endParaRPr lang="zh-CN" altLang="en-US" sz="9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复位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5410200" y="1447800"/>
            <a:ext cx="2565400" cy="237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15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cs</a:t>
            </a:r>
            <a:endParaRPr lang="zh-CN" altLang="en-US" sz="15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3313"/>
          <p:cNvSpPr txBox="1"/>
          <p:nvPr/>
        </p:nvSpPr>
        <p:spPr>
          <a:xfrm>
            <a:off x="1295400" y="1905000"/>
            <a:ext cx="28956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重复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4495800" y="1981200"/>
            <a:ext cx="42672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repeat</a:t>
            </a:r>
            <a:endParaRPr lang="zh-CN" altLang="en-US" sz="9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4337"/>
          <p:cNvSpPr txBox="1"/>
          <p:nvPr/>
        </p:nvSpPr>
        <p:spPr>
          <a:xfrm>
            <a:off x="1295400" y="609600"/>
            <a:ext cx="65532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画正多边形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14" name="组合 14338"/>
          <p:cNvGrpSpPr/>
          <p:nvPr/>
        </p:nvGrpSpPr>
        <p:grpSpPr>
          <a:xfrm>
            <a:off x="304800" y="1905000"/>
            <a:ext cx="8610600" cy="762000"/>
            <a:chOff x="0" y="0"/>
            <a:chExt cx="13560" cy="1200"/>
          </a:xfrm>
        </p:grpSpPr>
        <p:grpSp>
          <p:nvGrpSpPr>
            <p:cNvPr id="13315" name="组合 14339"/>
            <p:cNvGrpSpPr/>
            <p:nvPr/>
          </p:nvGrpSpPr>
          <p:grpSpPr>
            <a:xfrm>
              <a:off x="0" y="0"/>
              <a:ext cx="13560" cy="1200"/>
              <a:chOff x="0" y="0"/>
              <a:chExt cx="13560" cy="1200"/>
            </a:xfrm>
          </p:grpSpPr>
          <p:sp>
            <p:nvSpPr>
              <p:cNvPr id="13316" name="文本框 14340"/>
              <p:cNvSpPr txBox="1"/>
              <p:nvPr/>
            </p:nvSpPr>
            <p:spPr>
              <a:xfrm>
                <a:off x="0" y="0"/>
                <a:ext cx="13560" cy="1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indent="0"/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repeat   </a:t>
                </a:r>
                <a:r>
                  <a:rPr lang="zh-CN" altLang="en-US" sz="4400" u="sng" dirty="0">
                    <a:latin typeface="Arial" panose="020B0604020202020204" pitchFamily="34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 [fd 边长 rt              ]</a:t>
                </a:r>
                <a:endParaRPr lang="zh-CN" altLang="en-US" sz="4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7" name="直接连接符 14341"/>
              <p:cNvSpPr/>
              <p:nvPr/>
            </p:nvSpPr>
            <p:spPr>
              <a:xfrm>
                <a:off x="3240" y="960"/>
                <a:ext cx="1680" cy="1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3318" name="直接连接符 14342"/>
            <p:cNvSpPr/>
            <p:nvPr/>
          </p:nvSpPr>
          <p:spPr>
            <a:xfrm>
              <a:off x="9360" y="960"/>
              <a:ext cx="3120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344" name="文本框 14343"/>
          <p:cNvSpPr txBox="1"/>
          <p:nvPr/>
        </p:nvSpPr>
        <p:spPr>
          <a:xfrm>
            <a:off x="1371600" y="3810000"/>
            <a:ext cx="65532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画正多角星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45" name="组合 14344"/>
          <p:cNvGrpSpPr/>
          <p:nvPr/>
        </p:nvGrpSpPr>
        <p:grpSpPr>
          <a:xfrm>
            <a:off x="76200" y="5029200"/>
            <a:ext cx="8991600" cy="762000"/>
            <a:chOff x="0" y="0"/>
            <a:chExt cx="14160" cy="1200"/>
          </a:xfrm>
        </p:grpSpPr>
        <p:sp>
          <p:nvSpPr>
            <p:cNvPr id="13321" name="文本框 14345"/>
            <p:cNvSpPr txBox="1"/>
            <p:nvPr/>
          </p:nvSpPr>
          <p:spPr>
            <a:xfrm>
              <a:off x="0" y="0"/>
              <a:ext cx="14160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4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repeat   </a:t>
              </a:r>
              <a:r>
                <a:rPr lang="zh-CN" altLang="en-US" sz="4400" u="sng" dirty="0">
                  <a:latin typeface="Arial" panose="020B0604020202020204" pitchFamily="34" charset="0"/>
                  <a:ea typeface="宋体" panose="02010600030101010101" pitchFamily="2" charset="-122"/>
                </a:rPr>
                <a:t>     </a:t>
              </a:r>
              <a:r>
                <a:rPr lang="zh-CN" altLang="en-US" sz="4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[fd 边长 rt                     ]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2" name="直接连接符 14346"/>
            <p:cNvSpPr/>
            <p:nvPr/>
          </p:nvSpPr>
          <p:spPr>
            <a:xfrm>
              <a:off x="3120" y="960"/>
              <a:ext cx="1452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323" name="直接连接符 14347"/>
            <p:cNvSpPr/>
            <p:nvPr/>
          </p:nvSpPr>
          <p:spPr>
            <a:xfrm>
              <a:off x="8760" y="959"/>
              <a:ext cx="4920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349" name="文本框 14348"/>
          <p:cNvSpPr txBox="1"/>
          <p:nvPr/>
        </p:nvSpPr>
        <p:spPr>
          <a:xfrm>
            <a:off x="2286000" y="1828800"/>
            <a:ext cx="20335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边数</a:t>
            </a:r>
            <a:endParaRPr lang="zh-CN" altLang="en-US" sz="40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4349"/>
          <p:cNvSpPr txBox="1"/>
          <p:nvPr/>
        </p:nvSpPr>
        <p:spPr>
          <a:xfrm>
            <a:off x="6324600" y="190500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360/边数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1905000" y="4953000"/>
            <a:ext cx="20335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角数</a:t>
            </a:r>
            <a:endParaRPr lang="zh-CN" altLang="en-US" sz="40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文本框 14351"/>
          <p:cNvSpPr txBox="1"/>
          <p:nvPr/>
        </p:nvSpPr>
        <p:spPr>
          <a:xfrm>
            <a:off x="5715000" y="50292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180-180/角数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ldLvl="0"/>
      <p:bldP spid="14349" grpId="0" bldLvl="0"/>
      <p:bldP spid="14350" grpId="0" bldLvl="0"/>
      <p:bldP spid="14351" grpId="0" bldLvl="0"/>
      <p:bldP spid="1435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5361"/>
          <p:cNvSpPr txBox="1"/>
          <p:nvPr/>
        </p:nvSpPr>
        <p:spPr>
          <a:xfrm>
            <a:off x="1295400" y="609600"/>
            <a:ext cx="6553200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画圆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38" name="组合 15362"/>
          <p:cNvGrpSpPr/>
          <p:nvPr/>
        </p:nvGrpSpPr>
        <p:grpSpPr>
          <a:xfrm>
            <a:off x="304800" y="1905000"/>
            <a:ext cx="8610600" cy="762000"/>
            <a:chOff x="0" y="0"/>
            <a:chExt cx="13560" cy="1200"/>
          </a:xfrm>
        </p:grpSpPr>
        <p:grpSp>
          <p:nvGrpSpPr>
            <p:cNvPr id="14339" name="组合 15363"/>
            <p:cNvGrpSpPr/>
            <p:nvPr/>
          </p:nvGrpSpPr>
          <p:grpSpPr>
            <a:xfrm>
              <a:off x="0" y="0"/>
              <a:ext cx="13560" cy="1200"/>
              <a:chOff x="0" y="0"/>
              <a:chExt cx="13560" cy="1200"/>
            </a:xfrm>
          </p:grpSpPr>
          <p:sp>
            <p:nvSpPr>
              <p:cNvPr id="14340" name="文本框 15364"/>
              <p:cNvSpPr txBox="1"/>
              <p:nvPr/>
            </p:nvSpPr>
            <p:spPr>
              <a:xfrm>
                <a:off x="0" y="0"/>
                <a:ext cx="13560" cy="1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indent="0"/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repeat   </a:t>
                </a:r>
                <a:r>
                  <a:rPr lang="zh-CN" altLang="en-US" sz="4400" u="sng" dirty="0">
                    <a:latin typeface="Arial" panose="020B0604020202020204" pitchFamily="34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 [fd 边长 rt              ]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1" name="直接连接符 15365"/>
              <p:cNvSpPr/>
              <p:nvPr/>
            </p:nvSpPr>
            <p:spPr>
              <a:xfrm>
                <a:off x="3240" y="960"/>
                <a:ext cx="1680" cy="1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4342" name="直接连接符 15366"/>
            <p:cNvSpPr/>
            <p:nvPr/>
          </p:nvSpPr>
          <p:spPr>
            <a:xfrm>
              <a:off x="9360" y="960"/>
              <a:ext cx="3120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68" name="文本框 15367"/>
          <p:cNvSpPr txBox="1"/>
          <p:nvPr/>
        </p:nvSpPr>
        <p:spPr>
          <a:xfrm>
            <a:off x="1371600" y="3810000"/>
            <a:ext cx="6553200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画半圆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2438400" y="1828800"/>
            <a:ext cx="20335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36</a:t>
            </a:r>
            <a:endParaRPr lang="zh-CN" altLang="en-US" sz="40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6324600" y="1905000"/>
            <a:ext cx="228600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360/36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2511425" y="4953000"/>
            <a:ext cx="20335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endParaRPr lang="zh-CN" altLang="en-US" sz="40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6016625" y="5029200"/>
            <a:ext cx="304800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360/36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73" name="组合 15372"/>
          <p:cNvGrpSpPr/>
          <p:nvPr/>
        </p:nvGrpSpPr>
        <p:grpSpPr>
          <a:xfrm>
            <a:off x="381000" y="5029200"/>
            <a:ext cx="8610600" cy="762000"/>
            <a:chOff x="0" y="0"/>
            <a:chExt cx="13560" cy="1200"/>
          </a:xfrm>
        </p:grpSpPr>
        <p:grpSp>
          <p:nvGrpSpPr>
            <p:cNvPr id="14349" name="组合 15373"/>
            <p:cNvGrpSpPr/>
            <p:nvPr/>
          </p:nvGrpSpPr>
          <p:grpSpPr>
            <a:xfrm>
              <a:off x="0" y="0"/>
              <a:ext cx="13560" cy="1200"/>
              <a:chOff x="0" y="0"/>
              <a:chExt cx="13560" cy="1200"/>
            </a:xfrm>
          </p:grpSpPr>
          <p:sp>
            <p:nvSpPr>
              <p:cNvPr id="14350" name="文本框 15374"/>
              <p:cNvSpPr txBox="1"/>
              <p:nvPr/>
            </p:nvSpPr>
            <p:spPr>
              <a:xfrm>
                <a:off x="0" y="0"/>
                <a:ext cx="13560" cy="1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indent="0"/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repeat   </a:t>
                </a:r>
                <a:r>
                  <a:rPr lang="zh-CN" altLang="en-US" sz="4400" u="sng" dirty="0">
                    <a:latin typeface="Arial" panose="020B0604020202020204" pitchFamily="34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 [fd 边长 rt              ]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1" name="直接连接符 15375"/>
              <p:cNvSpPr/>
              <p:nvPr/>
            </p:nvSpPr>
            <p:spPr>
              <a:xfrm>
                <a:off x="3240" y="960"/>
                <a:ext cx="1680" cy="1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4352" name="直接连接符 15376"/>
            <p:cNvSpPr/>
            <p:nvPr/>
          </p:nvSpPr>
          <p:spPr>
            <a:xfrm>
              <a:off x="9360" y="960"/>
              <a:ext cx="3120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bldLvl="0"/>
      <p:bldP spid="15369" grpId="0" bldLvl="0"/>
      <p:bldP spid="15370" grpId="0" bldLvl="0"/>
      <p:bldP spid="15371" grpId="0" bldLvl="0"/>
      <p:bldP spid="1537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6385"/>
          <p:cNvSpPr txBox="1"/>
          <p:nvPr/>
        </p:nvSpPr>
        <p:spPr>
          <a:xfrm>
            <a:off x="1371600" y="1219200"/>
            <a:ext cx="65532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画五角星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2" name="组合 16386"/>
          <p:cNvGrpSpPr/>
          <p:nvPr/>
        </p:nvGrpSpPr>
        <p:grpSpPr>
          <a:xfrm>
            <a:off x="152400" y="2590800"/>
            <a:ext cx="8991600" cy="762000"/>
            <a:chOff x="0" y="0"/>
            <a:chExt cx="14160" cy="1200"/>
          </a:xfrm>
        </p:grpSpPr>
        <p:sp>
          <p:nvSpPr>
            <p:cNvPr id="15363" name="文本框 16387"/>
            <p:cNvSpPr txBox="1"/>
            <p:nvPr/>
          </p:nvSpPr>
          <p:spPr>
            <a:xfrm>
              <a:off x="0" y="0"/>
              <a:ext cx="14160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4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repeat   </a:t>
              </a:r>
              <a:r>
                <a:rPr lang="zh-CN" altLang="en-US" sz="4400" u="sng" dirty="0">
                  <a:latin typeface="Arial" panose="020B0604020202020204" pitchFamily="34" charset="0"/>
                  <a:ea typeface="宋体" panose="02010600030101010101" pitchFamily="2" charset="-122"/>
                </a:rPr>
                <a:t>     </a:t>
              </a:r>
              <a:r>
                <a:rPr lang="zh-CN" altLang="en-US" sz="4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[fd 边长 rt                     ]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直接连接符 16388"/>
            <p:cNvSpPr/>
            <p:nvPr/>
          </p:nvSpPr>
          <p:spPr>
            <a:xfrm>
              <a:off x="3120" y="960"/>
              <a:ext cx="1452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5365" name="直接连接符 16389"/>
            <p:cNvSpPr/>
            <p:nvPr/>
          </p:nvSpPr>
          <p:spPr>
            <a:xfrm>
              <a:off x="8760" y="959"/>
              <a:ext cx="4920" cy="1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391" name="文本框 16390"/>
          <p:cNvSpPr txBox="1"/>
          <p:nvPr/>
        </p:nvSpPr>
        <p:spPr>
          <a:xfrm>
            <a:off x="2286000" y="2590800"/>
            <a:ext cx="2033588" cy="700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5715000" y="2590800"/>
            <a:ext cx="304800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180-180/5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  <p:bldP spid="1639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/>
          <p:nvPr/>
        </p:nvSpPr>
        <p:spPr>
          <a:xfrm>
            <a:off x="1754188" y="457200"/>
            <a:ext cx="5484812" cy="5484813"/>
          </a:xfrm>
          <a:prstGeom prst="ellipse">
            <a:avLst/>
          </a:prstGeom>
          <a:noFill/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9" name="Text Box 3"/>
          <p:cNvSpPr/>
          <p:nvPr/>
        </p:nvSpPr>
        <p:spPr>
          <a:xfrm>
            <a:off x="3736975" y="1600200"/>
            <a:ext cx="1597025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0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4</a:t>
            </a:r>
            <a:endParaRPr lang="en-US" altLang="x-none" sz="20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098" grpId="1" bldLvl="0" animBg="1"/>
      <p:bldP spid="4099" grpId="0" bldLvl="0"/>
      <p:bldP spid="4099" grpId="1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/>
          <p:nvPr/>
        </p:nvSpPr>
        <p:spPr>
          <a:xfrm>
            <a:off x="1754188" y="457200"/>
            <a:ext cx="5484812" cy="5484813"/>
          </a:xfrm>
          <a:prstGeom prst="ellipse">
            <a:avLst/>
          </a:prstGeom>
          <a:noFill/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/>
          <p:nvPr/>
        </p:nvSpPr>
        <p:spPr>
          <a:xfrm>
            <a:off x="3736975" y="1600200"/>
            <a:ext cx="1597025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0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endParaRPr lang="en-US" altLang="x-none" sz="20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2" grpId="1" bldLvl="0" animBg="1"/>
      <p:bldP spid="5123" grpId="0" bldLvl="0"/>
      <p:bldP spid="5123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/>
          <p:nvPr/>
        </p:nvSpPr>
        <p:spPr>
          <a:xfrm>
            <a:off x="1754188" y="457200"/>
            <a:ext cx="5484812" cy="5484813"/>
          </a:xfrm>
          <a:prstGeom prst="ellipse">
            <a:avLst/>
          </a:prstGeom>
          <a:noFill/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47" name="Text Box 3"/>
          <p:cNvSpPr/>
          <p:nvPr/>
        </p:nvSpPr>
        <p:spPr>
          <a:xfrm>
            <a:off x="3736975" y="1600200"/>
            <a:ext cx="1597025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0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endParaRPr lang="en-US" altLang="x-none" sz="20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6" grpId="1" bldLvl="0" animBg="1"/>
      <p:bldP spid="6147" grpId="0" bldLvl="0"/>
      <p:bldP spid="6147" grpId="1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/>
          <p:nvPr/>
        </p:nvSpPr>
        <p:spPr>
          <a:xfrm>
            <a:off x="1754188" y="457200"/>
            <a:ext cx="5484812" cy="5484813"/>
          </a:xfrm>
          <a:prstGeom prst="ellipse">
            <a:avLst/>
          </a:prstGeom>
          <a:noFill/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1" name="Text Box 3"/>
          <p:cNvSpPr/>
          <p:nvPr/>
        </p:nvSpPr>
        <p:spPr>
          <a:xfrm>
            <a:off x="3736975" y="1600200"/>
            <a:ext cx="1597025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0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endParaRPr lang="en-US" altLang="x-none" sz="20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0" grpId="1" bldLvl="0" animBg="1"/>
      <p:bldP spid="7171" grpId="0" bldLvl="0"/>
      <p:bldP spid="7171" grpId="1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8193"/>
          <p:cNvSpPr txBox="1"/>
          <p:nvPr/>
        </p:nvSpPr>
        <p:spPr>
          <a:xfrm>
            <a:off x="1524000" y="1447800"/>
            <a:ext cx="2565400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15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rt</a:t>
            </a:r>
            <a:endParaRPr lang="zh-CN" altLang="en-US" sz="15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4343400" y="1905000"/>
            <a:ext cx="44196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右转</a:t>
            </a:r>
            <a:endParaRPr lang="zh-CN" altLang="en-US" sz="9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6" name="1112.wav" descr="1112"/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5250" y="6457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mute="1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  <p:bldLst>
      <p:bldP spid="8195" grpId="0" bldLvl="0" uiExpan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9217"/>
          <p:cNvSpPr txBox="1"/>
          <p:nvPr/>
        </p:nvSpPr>
        <p:spPr>
          <a:xfrm>
            <a:off x="1524000" y="1447800"/>
            <a:ext cx="2565400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15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bk</a:t>
            </a:r>
            <a:endParaRPr lang="zh-CN" altLang="en-US" sz="15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4343400" y="1905000"/>
            <a:ext cx="44196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后退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241"/>
          <p:cNvSpPr txBox="1"/>
          <p:nvPr/>
        </p:nvSpPr>
        <p:spPr>
          <a:xfrm>
            <a:off x="1295400" y="1905000"/>
            <a:ext cx="28956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5105400" y="1447800"/>
            <a:ext cx="2565400" cy="237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15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fd</a:t>
            </a:r>
            <a:endParaRPr lang="zh-CN" altLang="en-US" sz="15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1265"/>
          <p:cNvSpPr txBox="1"/>
          <p:nvPr/>
        </p:nvSpPr>
        <p:spPr>
          <a:xfrm>
            <a:off x="1524000" y="1447800"/>
            <a:ext cx="2565400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15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4343400" y="1905000"/>
            <a:ext cx="441960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左转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WPS 演示</Application>
  <PresentationFormat>全屏显示(4:3)</PresentationFormat>
  <Paragraphs>77</Paragraphs>
  <Slides>14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 Heaven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TraditionalCountdown</dc:title>
  <dc:creator>Administrator</dc:creator>
  <cp:lastModifiedBy>漠然</cp:lastModifiedBy>
  <cp:revision>15</cp:revision>
  <dcterms:created xsi:type="dcterms:W3CDTF">2005-08-09T13:21:00Z</dcterms:created>
  <dcterms:modified xsi:type="dcterms:W3CDTF">2017-12-25T00:44:16Z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